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
  </p:notesMasterIdLst>
  <p:sldIdLst>
    <p:sldId id="256" r:id="rId3"/>
    <p:sldId id="272" r:id="rId4"/>
    <p:sldId id="257" r:id="rId5"/>
    <p:sldId id="258" r:id="rId6"/>
  </p:sldIdLst>
  <p:sldSz cx="9144000" cy="6858000" type="screen4x3"/>
  <p:notesSz cx="6805613" cy="99441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908"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PlaceHolder 1"/>
          <p:cNvSpPr>
            <a:spLocks noGrp="1"/>
          </p:cNvSpPr>
          <p:nvPr>
            <p:ph type="body"/>
          </p:nvPr>
        </p:nvSpPr>
        <p:spPr>
          <a:xfrm>
            <a:off x="756000" y="5078520"/>
            <a:ext cx="6047640" cy="4811040"/>
          </a:xfrm>
          <a:prstGeom prst="rect">
            <a:avLst/>
          </a:prstGeom>
        </p:spPr>
        <p:txBody>
          <a:bodyPr lIns="0" tIns="0" rIns="0" bIns="0"/>
          <a:lstStyle/>
          <a:p>
            <a:r>
              <a:rPr lang="en-US" sz="2000">
                <a:latin typeface="Arial"/>
              </a:rPr>
              <a:t>Click to edit the notes format</a:t>
            </a:r>
            <a:endParaRPr/>
          </a:p>
        </p:txBody>
      </p:sp>
      <p:sp>
        <p:nvSpPr>
          <p:cNvPr id="86" name="PlaceHolder 2"/>
          <p:cNvSpPr>
            <a:spLocks noGrp="1"/>
          </p:cNvSpPr>
          <p:nvPr>
            <p:ph type="hdr"/>
          </p:nvPr>
        </p:nvSpPr>
        <p:spPr>
          <a:xfrm>
            <a:off x="0" y="0"/>
            <a:ext cx="3280680" cy="534240"/>
          </a:xfrm>
          <a:prstGeom prst="rect">
            <a:avLst/>
          </a:prstGeom>
        </p:spPr>
        <p:txBody>
          <a:bodyPr lIns="0" tIns="0" rIns="0" bIns="0"/>
          <a:lstStyle/>
          <a:p>
            <a:r>
              <a:rPr lang="en-US" sz="1400">
                <a:latin typeface="Times New Roman"/>
              </a:rPr>
              <a:t>&lt;header&gt;</a:t>
            </a:r>
            <a:endParaRPr/>
          </a:p>
        </p:txBody>
      </p:sp>
      <p:sp>
        <p:nvSpPr>
          <p:cNvPr id="87" name="PlaceHolder 3"/>
          <p:cNvSpPr>
            <a:spLocks noGrp="1"/>
          </p:cNvSpPr>
          <p:nvPr>
            <p:ph type="dt"/>
          </p:nvPr>
        </p:nvSpPr>
        <p:spPr>
          <a:xfrm>
            <a:off x="4278960" y="0"/>
            <a:ext cx="3280680" cy="534240"/>
          </a:xfrm>
          <a:prstGeom prst="rect">
            <a:avLst/>
          </a:prstGeom>
        </p:spPr>
        <p:txBody>
          <a:bodyPr lIns="0" tIns="0" rIns="0" bIns="0"/>
          <a:lstStyle/>
          <a:p>
            <a:pPr algn="r"/>
            <a:r>
              <a:rPr lang="en-US" sz="1400">
                <a:latin typeface="Times New Roman"/>
              </a:rPr>
              <a:t>&lt;date/time&gt;</a:t>
            </a:r>
            <a:endParaRPr/>
          </a:p>
        </p:txBody>
      </p:sp>
      <p:sp>
        <p:nvSpPr>
          <p:cNvPr id="88" name="PlaceHolder 4"/>
          <p:cNvSpPr>
            <a:spLocks noGrp="1"/>
          </p:cNvSpPr>
          <p:nvPr>
            <p:ph type="ftr"/>
          </p:nvPr>
        </p:nvSpPr>
        <p:spPr>
          <a:xfrm>
            <a:off x="0" y="10157400"/>
            <a:ext cx="3280680" cy="534240"/>
          </a:xfrm>
          <a:prstGeom prst="rect">
            <a:avLst/>
          </a:prstGeom>
        </p:spPr>
        <p:txBody>
          <a:bodyPr lIns="0" tIns="0" rIns="0" bIns="0" anchor="b"/>
          <a:lstStyle/>
          <a:p>
            <a:r>
              <a:rPr lang="en-US" sz="1400">
                <a:latin typeface="Times New Roman"/>
              </a:rPr>
              <a:t>&lt;footer&gt;</a:t>
            </a:r>
            <a:endParaRPr/>
          </a:p>
        </p:txBody>
      </p:sp>
      <p:sp>
        <p:nvSpPr>
          <p:cNvPr id="89" name="PlaceHolder 5"/>
          <p:cNvSpPr>
            <a:spLocks noGrp="1"/>
          </p:cNvSpPr>
          <p:nvPr>
            <p:ph type="sldNum"/>
          </p:nvPr>
        </p:nvSpPr>
        <p:spPr>
          <a:xfrm>
            <a:off x="4278960" y="10157400"/>
            <a:ext cx="3280680" cy="534240"/>
          </a:xfrm>
          <a:prstGeom prst="rect">
            <a:avLst/>
          </a:prstGeom>
        </p:spPr>
        <p:txBody>
          <a:bodyPr lIns="0" tIns="0" rIns="0" bIns="0" anchor="b"/>
          <a:lstStyle/>
          <a:p>
            <a:pPr algn="r"/>
            <a:fld id="{70F4C1AB-D4F6-4741-B374-322A61BD5BBD}" type="slidenum">
              <a:rPr lang="en-US" sz="1400">
                <a:latin typeface="Times New Roman"/>
              </a:rPr>
              <a:pPr algn="r"/>
              <a:t>‹#›</a:t>
            </a:fld>
            <a:endParaRPr/>
          </a:p>
        </p:txBody>
      </p:sp>
    </p:spTree>
    <p:extLst>
      <p:ext uri="{BB962C8B-B14F-4D97-AF65-F5344CB8AC3E}">
        <p14:creationId xmlns:p14="http://schemas.microsoft.com/office/powerpoint/2010/main" val="7239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33" name="PlaceHolder 2"/>
          <p:cNvSpPr>
            <a:spLocks noGrp="1"/>
          </p:cNvSpPr>
          <p:nvPr>
            <p:ph type="body"/>
          </p:nvPr>
        </p:nvSpPr>
        <p:spPr>
          <a:xfrm>
            <a:off x="457200" y="1981080"/>
            <a:ext cx="8229240" cy="1962360"/>
          </a:xfrm>
          <a:prstGeom prst="rect">
            <a:avLst/>
          </a:prstGeom>
        </p:spPr>
        <p:txBody>
          <a:bodyPr lIns="0" tIns="0" rIns="0" bIns="0"/>
          <a:lstStyle/>
          <a:p>
            <a:endParaRPr/>
          </a:p>
        </p:txBody>
      </p:sp>
      <p:sp>
        <p:nvSpPr>
          <p:cNvPr id="34" name="PlaceHolder 3"/>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36"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37"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38" name="PlaceHolder 4"/>
          <p:cNvSpPr>
            <a:spLocks noGrp="1"/>
          </p:cNvSpPr>
          <p:nvPr>
            <p:ph type="body"/>
          </p:nvPr>
        </p:nvSpPr>
        <p:spPr>
          <a:xfrm>
            <a:off x="4674240" y="4130280"/>
            <a:ext cx="4015800" cy="1962360"/>
          </a:xfrm>
          <a:prstGeom prst="rect">
            <a:avLst/>
          </a:prstGeom>
        </p:spPr>
        <p:txBody>
          <a:bodyPr lIns="0" tIns="0" rIns="0" bIns="0"/>
          <a:lstStyle/>
          <a:p>
            <a:endParaRPr/>
          </a:p>
        </p:txBody>
      </p:sp>
      <p:sp>
        <p:nvSpPr>
          <p:cNvPr id="39" name="PlaceHolder 5"/>
          <p:cNvSpPr>
            <a:spLocks noGrp="1"/>
          </p:cNvSpPr>
          <p:nvPr>
            <p:ph type="body"/>
          </p:nvPr>
        </p:nvSpPr>
        <p:spPr>
          <a:xfrm>
            <a:off x="457200" y="4130280"/>
            <a:ext cx="4015800" cy="19623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41" name="PlaceHolder 2"/>
          <p:cNvSpPr>
            <a:spLocks noGrp="1"/>
          </p:cNvSpPr>
          <p:nvPr>
            <p:ph type="body"/>
          </p:nvPr>
        </p:nvSpPr>
        <p:spPr>
          <a:xfrm>
            <a:off x="457200" y="1981080"/>
            <a:ext cx="8229240" cy="4114440"/>
          </a:xfrm>
          <a:prstGeom prst="rect">
            <a:avLst/>
          </a:prstGeom>
        </p:spPr>
        <p:txBody>
          <a:bodyPr lIns="0" tIns="0" rIns="0" bIns="0"/>
          <a:lstStyle/>
          <a:p>
            <a:endParaRPr/>
          </a:p>
        </p:txBody>
      </p:sp>
      <p:sp>
        <p:nvSpPr>
          <p:cNvPr id="42" name="PlaceHolder 3"/>
          <p:cNvSpPr>
            <a:spLocks noGrp="1"/>
          </p:cNvSpPr>
          <p:nvPr>
            <p:ph type="body"/>
          </p:nvPr>
        </p:nvSpPr>
        <p:spPr>
          <a:xfrm>
            <a:off x="457200" y="1981080"/>
            <a:ext cx="8229240" cy="4114440"/>
          </a:xfrm>
          <a:prstGeom prst="rect">
            <a:avLst/>
          </a:prstGeom>
        </p:spPr>
        <p:txBody>
          <a:bodyPr lIns="0" tIns="0" rIns="0" bIns="0"/>
          <a:lstStyle/>
          <a:p>
            <a:endParaRPr/>
          </a:p>
        </p:txBody>
      </p:sp>
      <p:pic>
        <p:nvPicPr>
          <p:cNvPr id="43" name="Slika 42"/>
          <p:cNvPicPr/>
          <p:nvPr/>
        </p:nvPicPr>
        <p:blipFill>
          <a:blip r:embed="rId2" cstate="print"/>
          <a:stretch/>
        </p:blipFill>
        <p:spPr>
          <a:xfrm>
            <a:off x="1993320" y="1980720"/>
            <a:ext cx="5156640" cy="4114440"/>
          </a:xfrm>
          <a:prstGeom prst="rect">
            <a:avLst/>
          </a:prstGeom>
          <a:ln>
            <a:noFill/>
          </a:ln>
        </p:spPr>
      </p:pic>
      <p:pic>
        <p:nvPicPr>
          <p:cNvPr id="44" name="Slika 43"/>
          <p:cNvPicPr/>
          <p:nvPr/>
        </p:nvPicPr>
        <p:blipFill>
          <a:blip r:embed="rId2" cstate="print"/>
          <a:stretch/>
        </p:blipFill>
        <p:spPr>
          <a:xfrm>
            <a:off x="1993320" y="1980720"/>
            <a:ext cx="5156640" cy="41144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2" name="PlaceHolder 2"/>
          <p:cNvSpPr>
            <a:spLocks noGrp="1"/>
          </p:cNvSpPr>
          <p:nvPr>
            <p:ph type="subTitle"/>
          </p:nvPr>
        </p:nvSpPr>
        <p:spPr>
          <a:xfrm>
            <a:off x="457200" y="1981080"/>
            <a:ext cx="8229240" cy="41144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4" name="PlaceHolder 2"/>
          <p:cNvSpPr>
            <a:spLocks noGrp="1"/>
          </p:cNvSpPr>
          <p:nvPr>
            <p:ph type="body"/>
          </p:nvPr>
        </p:nvSpPr>
        <p:spPr>
          <a:xfrm>
            <a:off x="457200" y="1981080"/>
            <a:ext cx="8229240" cy="411444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6"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57" name="PlaceHolder 3"/>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6094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1"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62" name="PlaceHolder 3"/>
          <p:cNvSpPr>
            <a:spLocks noGrp="1"/>
          </p:cNvSpPr>
          <p:nvPr>
            <p:ph type="body"/>
          </p:nvPr>
        </p:nvSpPr>
        <p:spPr>
          <a:xfrm>
            <a:off x="457200" y="4130280"/>
            <a:ext cx="4015800" cy="1962360"/>
          </a:xfrm>
          <a:prstGeom prst="rect">
            <a:avLst/>
          </a:prstGeom>
        </p:spPr>
        <p:txBody>
          <a:bodyPr lIns="0" tIns="0" rIns="0" bIns="0"/>
          <a:lstStyle/>
          <a:p>
            <a:endParaRPr/>
          </a:p>
        </p:txBody>
      </p:sp>
      <p:sp>
        <p:nvSpPr>
          <p:cNvPr id="63" name="PlaceHolder 4"/>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2" name="PlaceHolder 2"/>
          <p:cNvSpPr>
            <a:spLocks noGrp="1"/>
          </p:cNvSpPr>
          <p:nvPr>
            <p:ph type="subTitle"/>
          </p:nvPr>
        </p:nvSpPr>
        <p:spPr>
          <a:xfrm>
            <a:off x="457200" y="1981080"/>
            <a:ext cx="8229240" cy="411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5"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66"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67" name="PlaceHolder 4"/>
          <p:cNvSpPr>
            <a:spLocks noGrp="1"/>
          </p:cNvSpPr>
          <p:nvPr>
            <p:ph type="body"/>
          </p:nvPr>
        </p:nvSpPr>
        <p:spPr>
          <a:xfrm>
            <a:off x="4674240" y="4130280"/>
            <a:ext cx="4015800" cy="19623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9"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70"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71" name="PlaceHolder 4"/>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73" name="PlaceHolder 2"/>
          <p:cNvSpPr>
            <a:spLocks noGrp="1"/>
          </p:cNvSpPr>
          <p:nvPr>
            <p:ph type="body"/>
          </p:nvPr>
        </p:nvSpPr>
        <p:spPr>
          <a:xfrm>
            <a:off x="457200" y="1981080"/>
            <a:ext cx="8229240" cy="1962360"/>
          </a:xfrm>
          <a:prstGeom prst="rect">
            <a:avLst/>
          </a:prstGeom>
        </p:spPr>
        <p:txBody>
          <a:bodyPr lIns="0" tIns="0" rIns="0" bIns="0"/>
          <a:lstStyle/>
          <a:p>
            <a:endParaRPr/>
          </a:p>
        </p:txBody>
      </p:sp>
      <p:sp>
        <p:nvSpPr>
          <p:cNvPr id="74" name="PlaceHolder 3"/>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76"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77"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78" name="PlaceHolder 4"/>
          <p:cNvSpPr>
            <a:spLocks noGrp="1"/>
          </p:cNvSpPr>
          <p:nvPr>
            <p:ph type="body"/>
          </p:nvPr>
        </p:nvSpPr>
        <p:spPr>
          <a:xfrm>
            <a:off x="4674240" y="4130280"/>
            <a:ext cx="4015800" cy="1962360"/>
          </a:xfrm>
          <a:prstGeom prst="rect">
            <a:avLst/>
          </a:prstGeom>
        </p:spPr>
        <p:txBody>
          <a:bodyPr lIns="0" tIns="0" rIns="0" bIns="0"/>
          <a:lstStyle/>
          <a:p>
            <a:endParaRPr/>
          </a:p>
        </p:txBody>
      </p:sp>
      <p:sp>
        <p:nvSpPr>
          <p:cNvPr id="79" name="PlaceHolder 5"/>
          <p:cNvSpPr>
            <a:spLocks noGrp="1"/>
          </p:cNvSpPr>
          <p:nvPr>
            <p:ph type="body"/>
          </p:nvPr>
        </p:nvSpPr>
        <p:spPr>
          <a:xfrm>
            <a:off x="457200" y="4130280"/>
            <a:ext cx="4015800" cy="19623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81" name="PlaceHolder 2"/>
          <p:cNvSpPr>
            <a:spLocks noGrp="1"/>
          </p:cNvSpPr>
          <p:nvPr>
            <p:ph type="body"/>
          </p:nvPr>
        </p:nvSpPr>
        <p:spPr>
          <a:xfrm>
            <a:off x="457200" y="1981080"/>
            <a:ext cx="8229240" cy="4114440"/>
          </a:xfrm>
          <a:prstGeom prst="rect">
            <a:avLst/>
          </a:prstGeom>
        </p:spPr>
        <p:txBody>
          <a:bodyPr lIns="0" tIns="0" rIns="0" bIns="0"/>
          <a:lstStyle/>
          <a:p>
            <a:endParaRPr/>
          </a:p>
        </p:txBody>
      </p:sp>
      <p:sp>
        <p:nvSpPr>
          <p:cNvPr id="82" name="PlaceHolder 3"/>
          <p:cNvSpPr>
            <a:spLocks noGrp="1"/>
          </p:cNvSpPr>
          <p:nvPr>
            <p:ph type="body"/>
          </p:nvPr>
        </p:nvSpPr>
        <p:spPr>
          <a:xfrm>
            <a:off x="457200" y="1981080"/>
            <a:ext cx="8229240" cy="4114440"/>
          </a:xfrm>
          <a:prstGeom prst="rect">
            <a:avLst/>
          </a:prstGeom>
        </p:spPr>
        <p:txBody>
          <a:bodyPr lIns="0" tIns="0" rIns="0" bIns="0"/>
          <a:lstStyle/>
          <a:p>
            <a:endParaRPr/>
          </a:p>
        </p:txBody>
      </p:sp>
      <p:pic>
        <p:nvPicPr>
          <p:cNvPr id="83" name="Slika 82"/>
          <p:cNvPicPr/>
          <p:nvPr/>
        </p:nvPicPr>
        <p:blipFill>
          <a:blip r:embed="rId2" cstate="print"/>
          <a:stretch/>
        </p:blipFill>
        <p:spPr>
          <a:xfrm>
            <a:off x="1993320" y="1980720"/>
            <a:ext cx="5156640" cy="4114440"/>
          </a:xfrm>
          <a:prstGeom prst="rect">
            <a:avLst/>
          </a:prstGeom>
          <a:ln>
            <a:noFill/>
          </a:ln>
        </p:spPr>
      </p:pic>
      <p:pic>
        <p:nvPicPr>
          <p:cNvPr id="84" name="Slika 83"/>
          <p:cNvPicPr/>
          <p:nvPr/>
        </p:nvPicPr>
        <p:blipFill>
          <a:blip r:embed="rId2" cstate="print"/>
          <a:stretch/>
        </p:blipFill>
        <p:spPr>
          <a:xfrm>
            <a:off x="1993320" y="1980720"/>
            <a:ext cx="5156640" cy="41144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4" name="PlaceHolder 2"/>
          <p:cNvSpPr>
            <a:spLocks noGrp="1"/>
          </p:cNvSpPr>
          <p:nvPr>
            <p:ph type="body"/>
          </p:nvPr>
        </p:nvSpPr>
        <p:spPr>
          <a:xfrm>
            <a:off x="457200" y="1981080"/>
            <a:ext cx="8229240" cy="41144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6"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17" name="PlaceHolder 3"/>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6094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1"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22" name="PlaceHolder 3"/>
          <p:cNvSpPr>
            <a:spLocks noGrp="1"/>
          </p:cNvSpPr>
          <p:nvPr>
            <p:ph type="body"/>
          </p:nvPr>
        </p:nvSpPr>
        <p:spPr>
          <a:xfrm>
            <a:off x="457200" y="4130280"/>
            <a:ext cx="4015800" cy="1962360"/>
          </a:xfrm>
          <a:prstGeom prst="rect">
            <a:avLst/>
          </a:prstGeom>
        </p:spPr>
        <p:txBody>
          <a:bodyPr lIns="0" tIns="0" rIns="0" bIns="0"/>
          <a:lstStyle/>
          <a:p>
            <a:endParaRPr/>
          </a:p>
        </p:txBody>
      </p:sp>
      <p:sp>
        <p:nvSpPr>
          <p:cNvPr id="23" name="PlaceHolder 4"/>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5"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26"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27" name="PlaceHolder 4"/>
          <p:cNvSpPr>
            <a:spLocks noGrp="1"/>
          </p:cNvSpPr>
          <p:nvPr>
            <p:ph type="body"/>
          </p:nvPr>
        </p:nvSpPr>
        <p:spPr>
          <a:xfrm>
            <a:off x="4674240" y="4130280"/>
            <a:ext cx="4015800" cy="19623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9"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30"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31" name="PlaceHolder 4"/>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7"/>
          <p:cNvPicPr/>
          <p:nvPr/>
        </p:nvPicPr>
        <p:blipFill>
          <a:blip r:embed="rId14" cstate="print"/>
          <a:stretch/>
        </p:blipFill>
        <p:spPr>
          <a:xfrm>
            <a:off x="0" y="0"/>
            <a:ext cx="9143640" cy="6859080"/>
          </a:xfrm>
          <a:prstGeom prst="rect">
            <a:avLst/>
          </a:prstGeom>
          <a:ln>
            <a:noFill/>
          </a:ln>
        </p:spPr>
      </p:pic>
      <p:sp>
        <p:nvSpPr>
          <p:cNvPr id="12" name="Line 1"/>
          <p:cNvSpPr/>
          <p:nvPr/>
        </p:nvSpPr>
        <p:spPr>
          <a:xfrm>
            <a:off x="457200" y="6248160"/>
            <a:ext cx="8207280" cy="0"/>
          </a:xfrm>
          <a:prstGeom prst="line">
            <a:avLst/>
          </a:prstGeom>
          <a:ln w="12600">
            <a:solidFill>
              <a:schemeClr val="bg2"/>
            </a:solidFill>
            <a:round/>
          </a:ln>
        </p:spPr>
      </p:sp>
      <p:sp>
        <p:nvSpPr>
          <p:cNvPr id="2" name="Line 2"/>
          <p:cNvSpPr/>
          <p:nvPr/>
        </p:nvSpPr>
        <p:spPr>
          <a:xfrm>
            <a:off x="457200" y="1904760"/>
            <a:ext cx="8207280" cy="0"/>
          </a:xfrm>
          <a:prstGeom prst="line">
            <a:avLst/>
          </a:prstGeom>
          <a:ln w="12600">
            <a:solidFill>
              <a:schemeClr val="bg2"/>
            </a:solidFill>
            <a:round/>
          </a:ln>
        </p:spPr>
      </p:sp>
      <p:pic>
        <p:nvPicPr>
          <p:cNvPr id="3" name="Picture 7"/>
          <p:cNvPicPr/>
          <p:nvPr/>
        </p:nvPicPr>
        <p:blipFill>
          <a:blip r:embed="rId14" cstate="print"/>
          <a:stretch/>
        </p:blipFill>
        <p:spPr>
          <a:xfrm>
            <a:off x="0" y="0"/>
            <a:ext cx="9143640" cy="6859080"/>
          </a:xfrm>
          <a:prstGeom prst="rect">
            <a:avLst/>
          </a:prstGeom>
          <a:ln>
            <a:noFill/>
          </a:ln>
        </p:spPr>
      </p:pic>
      <p:sp>
        <p:nvSpPr>
          <p:cNvPr id="4" name="CustomShape 3"/>
          <p:cNvSpPr/>
          <p:nvPr/>
        </p:nvSpPr>
        <p:spPr>
          <a:xfrm>
            <a:off x="457200" y="380880"/>
            <a:ext cx="8206920" cy="3600000"/>
          </a:xfrm>
          <a:prstGeom prst="rect">
            <a:avLst/>
          </a:prstGeom>
          <a:solidFill>
            <a:srgbClr val="FFFF00"/>
          </a:solidFill>
          <a:ln>
            <a:noFill/>
          </a:ln>
        </p:spPr>
        <p:style>
          <a:lnRef idx="0">
            <a:scrgbClr r="0" g="0" b="0"/>
          </a:lnRef>
          <a:fillRef idx="0">
            <a:scrgbClr r="0" g="0" b="0"/>
          </a:fillRef>
          <a:effectRef idx="0">
            <a:scrgbClr r="0" g="0" b="0"/>
          </a:effectRef>
          <a:fontRef idx="minor"/>
        </p:style>
      </p:sp>
      <p:pic>
        <p:nvPicPr>
          <p:cNvPr id="5" name="Picture 9"/>
          <p:cNvPicPr/>
          <p:nvPr/>
        </p:nvPicPr>
        <p:blipFill>
          <a:blip r:embed="rId15" cstate="print"/>
          <a:stretch/>
        </p:blipFill>
        <p:spPr>
          <a:xfrm>
            <a:off x="7467480" y="2438280"/>
            <a:ext cx="823680" cy="1292040"/>
          </a:xfrm>
          <a:prstGeom prst="rect">
            <a:avLst/>
          </a:prstGeom>
          <a:ln>
            <a:noFill/>
          </a:ln>
        </p:spPr>
      </p:pic>
      <p:pic>
        <p:nvPicPr>
          <p:cNvPr id="6" name="Picture 10"/>
          <p:cNvPicPr/>
          <p:nvPr/>
        </p:nvPicPr>
        <p:blipFill>
          <a:blip r:embed="rId16" cstate="print"/>
          <a:stretch/>
        </p:blipFill>
        <p:spPr>
          <a:xfrm>
            <a:off x="838080" y="2743200"/>
            <a:ext cx="2160360" cy="925200"/>
          </a:xfrm>
          <a:prstGeom prst="rect">
            <a:avLst/>
          </a:prstGeom>
          <a:ln>
            <a:noFill/>
          </a:ln>
        </p:spPr>
      </p:pic>
      <p:sp>
        <p:nvSpPr>
          <p:cNvPr id="7" name="PlaceHolder 4"/>
          <p:cNvSpPr>
            <a:spLocks noGrp="1"/>
          </p:cNvSpPr>
          <p:nvPr>
            <p:ph type="title"/>
          </p:nvPr>
        </p:nvSpPr>
        <p:spPr>
          <a:xfrm>
            <a:off x="762120" y="609480"/>
            <a:ext cx="7695720" cy="990360"/>
          </a:xfrm>
          <a:prstGeom prst="rect">
            <a:avLst/>
          </a:prstGeom>
        </p:spPr>
        <p:txBody>
          <a:bodyPr lIns="0" anchor="ctr"/>
          <a:lstStyle/>
          <a:p>
            <a:pPr>
              <a:lnSpc>
                <a:spcPct val="100000"/>
              </a:lnSpc>
            </a:pPr>
            <a:r>
              <a:rPr lang="en-GB" sz="3600" b="1" strike="noStrike">
                <a:solidFill>
                  <a:srgbClr val="000000"/>
                </a:solidFill>
                <a:latin typeface="Arial Narrow"/>
                <a:ea typeface="Geneva"/>
              </a:rPr>
              <a:t>Click to edit the title text formatClick to edit Master title style</a:t>
            </a:r>
            <a:endParaRPr/>
          </a:p>
        </p:txBody>
      </p:sp>
      <p:sp>
        <p:nvSpPr>
          <p:cNvPr id="8" name="PlaceHolder 5"/>
          <p:cNvSpPr>
            <a:spLocks noGrp="1"/>
          </p:cNvSpPr>
          <p:nvPr>
            <p:ph type="sldNum"/>
          </p:nvPr>
        </p:nvSpPr>
        <p:spPr>
          <a:xfrm>
            <a:off x="6553080" y="6248520"/>
            <a:ext cx="2133360" cy="456840"/>
          </a:xfrm>
          <a:prstGeom prst="rect">
            <a:avLst/>
          </a:prstGeom>
        </p:spPr>
        <p:txBody>
          <a:bodyPr rIns="0"/>
          <a:lstStyle/>
          <a:p>
            <a:pPr>
              <a:lnSpc>
                <a:spcPct val="100000"/>
              </a:lnSpc>
            </a:pPr>
            <a:fld id="{AC095EF7-6A08-4B0F-9EC9-5CE8FD7835F5}" type="slidenum">
              <a:rPr lang="en-US" sz="1200" b="1" strike="noStrike">
                <a:solidFill>
                  <a:srgbClr val="000000"/>
                </a:solidFill>
                <a:latin typeface="Arial Narrow"/>
                <a:ea typeface="Geneva"/>
              </a:rPr>
              <a:pPr>
                <a:lnSpc>
                  <a:spcPct val="100000"/>
                </a:lnSpc>
              </a:pPr>
              <a:t>‹#›</a:t>
            </a:fld>
            <a:endParaRPr/>
          </a:p>
        </p:txBody>
      </p:sp>
      <p:sp>
        <p:nvSpPr>
          <p:cNvPr id="9" name="Line 6"/>
          <p:cNvSpPr/>
          <p:nvPr/>
        </p:nvSpPr>
        <p:spPr>
          <a:xfrm>
            <a:off x="457200" y="6248160"/>
            <a:ext cx="8207280" cy="0"/>
          </a:xfrm>
          <a:prstGeom prst="line">
            <a:avLst/>
          </a:prstGeom>
          <a:ln w="12600">
            <a:solidFill>
              <a:schemeClr val="bg2"/>
            </a:solidFill>
            <a:round/>
          </a:ln>
        </p:spPr>
      </p:sp>
      <p:sp>
        <p:nvSpPr>
          <p:cNvPr id="10" name="PlaceHolder 7"/>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GB" sz="2000">
                <a:latin typeface="Arial Narrow"/>
              </a:rPr>
              <a:t>Click to edit the outline text format</a:t>
            </a:r>
            <a:endParaRPr/>
          </a:p>
          <a:p>
            <a:pPr lvl="1">
              <a:buSzPct val="75000"/>
              <a:buFont typeface="StarSymbol"/>
              <a:buChar char=""/>
            </a:pPr>
            <a:r>
              <a:rPr lang="en-GB" sz="2000">
                <a:latin typeface="Arial Narrow"/>
              </a:rPr>
              <a:t>Second Outline Level</a:t>
            </a:r>
            <a:endParaRPr/>
          </a:p>
          <a:p>
            <a:pPr lvl="2">
              <a:buSzPct val="45000"/>
              <a:buFont typeface="StarSymbol"/>
              <a:buChar char=""/>
            </a:pPr>
            <a:r>
              <a:rPr lang="en-GB" sz="2000">
                <a:latin typeface="Arial Narrow"/>
              </a:rPr>
              <a:t>Third Outline Level</a:t>
            </a:r>
            <a:endParaRPr/>
          </a:p>
          <a:p>
            <a:pPr lvl="3">
              <a:buSzPct val="75000"/>
              <a:buFont typeface="StarSymbol"/>
              <a:buChar char=""/>
            </a:pPr>
            <a:r>
              <a:rPr lang="en-GB" sz="2000">
                <a:latin typeface="Arial Narrow"/>
              </a:rPr>
              <a:t>Fourth Outline Level</a:t>
            </a:r>
            <a:endParaRPr/>
          </a:p>
          <a:p>
            <a:pPr lvl="4">
              <a:buSzPct val="45000"/>
              <a:buFont typeface="StarSymbol"/>
              <a:buChar char=""/>
            </a:pPr>
            <a:r>
              <a:rPr lang="en-GB" sz="2000">
                <a:latin typeface="Arial Narrow"/>
              </a:rPr>
              <a:t>Fifth Outline Level</a:t>
            </a:r>
            <a:endParaRPr/>
          </a:p>
          <a:p>
            <a:pPr lvl="5">
              <a:buSzPct val="45000"/>
              <a:buFont typeface="StarSymbol"/>
              <a:buChar char=""/>
            </a:pPr>
            <a:r>
              <a:rPr lang="en-GB" sz="2000">
                <a:latin typeface="Arial Narrow"/>
              </a:rPr>
              <a:t>Sixth Outline Level</a:t>
            </a:r>
            <a:endParaRPr/>
          </a:p>
          <a:p>
            <a:pPr lvl="6">
              <a:buSzPct val="45000"/>
              <a:buFont typeface="StarSymbol"/>
              <a:buChar char=""/>
            </a:pPr>
            <a:r>
              <a:rPr lang="en-GB" sz="2000">
                <a:latin typeface="Arial Narrow"/>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Picture 7"/>
          <p:cNvPicPr/>
          <p:nvPr/>
        </p:nvPicPr>
        <p:blipFill>
          <a:blip r:embed="rId14" cstate="print"/>
          <a:stretch/>
        </p:blipFill>
        <p:spPr>
          <a:xfrm>
            <a:off x="0" y="0"/>
            <a:ext cx="9143640" cy="6859080"/>
          </a:xfrm>
          <a:prstGeom prst="rect">
            <a:avLst/>
          </a:prstGeom>
          <a:ln>
            <a:noFill/>
          </a:ln>
        </p:spPr>
      </p:pic>
      <p:sp>
        <p:nvSpPr>
          <p:cNvPr id="46" name="Line 1"/>
          <p:cNvSpPr/>
          <p:nvPr/>
        </p:nvSpPr>
        <p:spPr>
          <a:xfrm>
            <a:off x="457200" y="6248160"/>
            <a:ext cx="8207280" cy="0"/>
          </a:xfrm>
          <a:prstGeom prst="line">
            <a:avLst/>
          </a:prstGeom>
          <a:ln w="12600">
            <a:solidFill>
              <a:schemeClr val="bg2"/>
            </a:solidFill>
            <a:round/>
          </a:ln>
        </p:spPr>
      </p:sp>
      <p:sp>
        <p:nvSpPr>
          <p:cNvPr id="47" name="Line 2"/>
          <p:cNvSpPr/>
          <p:nvPr/>
        </p:nvSpPr>
        <p:spPr>
          <a:xfrm>
            <a:off x="457200" y="1904760"/>
            <a:ext cx="8207280" cy="0"/>
          </a:xfrm>
          <a:prstGeom prst="line">
            <a:avLst/>
          </a:prstGeom>
          <a:ln w="12600">
            <a:solidFill>
              <a:schemeClr val="bg2"/>
            </a:solidFill>
            <a:round/>
          </a:ln>
        </p:spPr>
      </p:sp>
      <p:sp>
        <p:nvSpPr>
          <p:cNvPr id="48" name="PlaceHolder 3"/>
          <p:cNvSpPr>
            <a:spLocks noGrp="1"/>
          </p:cNvSpPr>
          <p:nvPr>
            <p:ph type="title"/>
          </p:nvPr>
        </p:nvSpPr>
        <p:spPr>
          <a:xfrm>
            <a:off x="457200" y="609480"/>
            <a:ext cx="8229240" cy="1142640"/>
          </a:xfrm>
          <a:prstGeom prst="rect">
            <a:avLst/>
          </a:prstGeom>
        </p:spPr>
        <p:txBody>
          <a:bodyPr lIns="0" anchor="ctr"/>
          <a:lstStyle/>
          <a:p>
            <a:pPr>
              <a:lnSpc>
                <a:spcPct val="100000"/>
              </a:lnSpc>
            </a:pPr>
            <a:r>
              <a:rPr lang="en-GB" sz="3600" b="1" strike="noStrike">
                <a:solidFill>
                  <a:srgbClr val="000000"/>
                </a:solidFill>
                <a:latin typeface="Arial Narrow"/>
                <a:ea typeface="Geneva"/>
              </a:rPr>
              <a:t>Click to edit the title text formatClick to edit Master title style</a:t>
            </a:r>
            <a:endParaRPr/>
          </a:p>
        </p:txBody>
      </p:sp>
      <p:sp>
        <p:nvSpPr>
          <p:cNvPr id="49" name="PlaceHolder 4"/>
          <p:cNvSpPr>
            <a:spLocks noGrp="1"/>
          </p:cNvSpPr>
          <p:nvPr>
            <p:ph type="body"/>
          </p:nvPr>
        </p:nvSpPr>
        <p:spPr>
          <a:xfrm>
            <a:off x="457200" y="1981080"/>
            <a:ext cx="8229240" cy="4114440"/>
          </a:xfrm>
          <a:prstGeom prst="rect">
            <a:avLst/>
          </a:prstGeom>
        </p:spPr>
        <p:txBody>
          <a:bodyPr lIns="0"/>
          <a:lstStyle/>
          <a:p>
            <a:pPr>
              <a:buSzPct val="45000"/>
              <a:buFont typeface="StarSymbol"/>
              <a:buChar char=""/>
            </a:pPr>
            <a:r>
              <a:rPr lang="en-GB" sz="2000" strike="noStrike">
                <a:solidFill>
                  <a:srgbClr val="000000"/>
                </a:solidFill>
                <a:latin typeface="Arial Narrow"/>
                <a:ea typeface="Geneva"/>
              </a:rPr>
              <a:t>Click to edit the outline text format</a:t>
            </a:r>
            <a:endParaRPr/>
          </a:p>
          <a:p>
            <a:pPr lvl="1">
              <a:buSzPct val="75000"/>
              <a:buFont typeface="StarSymbol"/>
              <a:buChar char=""/>
            </a:pPr>
            <a:r>
              <a:rPr lang="en-GB" sz="2000" strike="noStrike">
                <a:solidFill>
                  <a:srgbClr val="000000"/>
                </a:solidFill>
                <a:latin typeface="Arial Narrow"/>
                <a:ea typeface="Geneva"/>
              </a:rPr>
              <a:t>Second Outline Level</a:t>
            </a:r>
            <a:endParaRPr/>
          </a:p>
          <a:p>
            <a:pPr lvl="2">
              <a:buSzPct val="45000"/>
              <a:buFont typeface="StarSymbol"/>
              <a:buChar char=""/>
            </a:pPr>
            <a:r>
              <a:rPr lang="en-GB" sz="2000" strike="noStrike">
                <a:solidFill>
                  <a:srgbClr val="000000"/>
                </a:solidFill>
                <a:latin typeface="Arial Narrow"/>
                <a:ea typeface="Geneva"/>
              </a:rPr>
              <a:t>Third Outline Level</a:t>
            </a:r>
            <a:endParaRPr/>
          </a:p>
          <a:p>
            <a:pPr lvl="3">
              <a:buSzPct val="75000"/>
              <a:buFont typeface="StarSymbol"/>
              <a:buChar char=""/>
            </a:pPr>
            <a:r>
              <a:rPr lang="en-GB" sz="2000" strike="noStrike">
                <a:solidFill>
                  <a:srgbClr val="000000"/>
                </a:solidFill>
                <a:latin typeface="Arial Narrow"/>
                <a:ea typeface="Geneva"/>
              </a:rPr>
              <a:t>Fourth Outline Level</a:t>
            </a:r>
            <a:endParaRPr/>
          </a:p>
          <a:p>
            <a:pPr lvl="4">
              <a:buSzPct val="45000"/>
              <a:buFont typeface="StarSymbol"/>
              <a:buChar char=""/>
            </a:pPr>
            <a:r>
              <a:rPr lang="en-GB" sz="2000" strike="noStrike">
                <a:solidFill>
                  <a:srgbClr val="000000"/>
                </a:solidFill>
                <a:latin typeface="Arial Narrow"/>
                <a:ea typeface="Geneva"/>
              </a:rPr>
              <a:t>Fifth Outline Level</a:t>
            </a:r>
            <a:endParaRPr/>
          </a:p>
          <a:p>
            <a:pPr lvl="5">
              <a:buSzPct val="45000"/>
              <a:buFont typeface="StarSymbol"/>
              <a:buChar char=""/>
            </a:pPr>
            <a:r>
              <a:rPr lang="en-GB" sz="2000" strike="noStrike">
                <a:solidFill>
                  <a:srgbClr val="000000"/>
                </a:solidFill>
                <a:latin typeface="Arial Narrow"/>
                <a:ea typeface="Geneva"/>
              </a:rPr>
              <a:t>Sixth Outline Level</a:t>
            </a:r>
            <a:endParaRPr/>
          </a:p>
          <a:p>
            <a:pPr>
              <a:lnSpc>
                <a:spcPct val="100000"/>
              </a:lnSpc>
              <a:buFont typeface="Wingdings" charset="2"/>
              <a:buChar char=""/>
            </a:pPr>
            <a:r>
              <a:rPr lang="en-GB" sz="2000" strike="noStrike">
                <a:solidFill>
                  <a:srgbClr val="000000"/>
                </a:solidFill>
                <a:latin typeface="Arial Narrow"/>
                <a:ea typeface="Geneva"/>
              </a:rPr>
              <a:t>Seventh Outline LevelClick to edit Master text styles</a:t>
            </a:r>
            <a:endParaRPr/>
          </a:p>
          <a:p>
            <a:pPr lvl="1">
              <a:lnSpc>
                <a:spcPct val="100000"/>
              </a:lnSpc>
              <a:buFont typeface="Wingdings" charset="2"/>
              <a:buChar char=""/>
            </a:pPr>
            <a:r>
              <a:rPr lang="en-GB" sz="2000" strike="noStrike">
                <a:solidFill>
                  <a:srgbClr val="000000"/>
                </a:solidFill>
                <a:latin typeface="Arial Narrow"/>
                <a:ea typeface="Geneva"/>
              </a:rPr>
              <a:t>Second level</a:t>
            </a:r>
            <a:endParaRPr/>
          </a:p>
          <a:p>
            <a:pPr lvl="2">
              <a:lnSpc>
                <a:spcPct val="100000"/>
              </a:lnSpc>
              <a:buFont typeface="Wingdings" charset="2"/>
              <a:buChar char=""/>
            </a:pPr>
            <a:r>
              <a:rPr lang="en-GB" sz="2000" strike="noStrike">
                <a:solidFill>
                  <a:srgbClr val="000000"/>
                </a:solidFill>
                <a:latin typeface="Arial Narrow"/>
                <a:ea typeface="Geneva"/>
              </a:rPr>
              <a:t>Third level</a:t>
            </a:r>
            <a:endParaRPr/>
          </a:p>
          <a:p>
            <a:pPr lvl="3">
              <a:lnSpc>
                <a:spcPct val="100000"/>
              </a:lnSpc>
              <a:buFont typeface="Wingdings" charset="2"/>
              <a:buChar char=""/>
            </a:pPr>
            <a:r>
              <a:rPr lang="en-GB" sz="2000" strike="noStrike">
                <a:solidFill>
                  <a:srgbClr val="000000"/>
                </a:solidFill>
                <a:latin typeface="Arial Narrow"/>
                <a:ea typeface="Geneva"/>
              </a:rPr>
              <a:t>Fourth level</a:t>
            </a:r>
            <a:endParaRPr/>
          </a:p>
          <a:p>
            <a:pPr lvl="4">
              <a:lnSpc>
                <a:spcPct val="100000"/>
              </a:lnSpc>
              <a:buFont typeface="Wingdings" charset="2"/>
              <a:buChar char=""/>
            </a:pPr>
            <a:r>
              <a:rPr lang="en-GB" sz="2000" strike="noStrike">
                <a:solidFill>
                  <a:srgbClr val="000000"/>
                </a:solidFill>
                <a:latin typeface="Arial Narrow"/>
                <a:ea typeface="Geneva"/>
              </a:rPr>
              <a:t>Fifth level</a:t>
            </a:r>
            <a:endParaRPr/>
          </a:p>
        </p:txBody>
      </p:sp>
      <p:sp>
        <p:nvSpPr>
          <p:cNvPr id="50" name="PlaceHolder 5"/>
          <p:cNvSpPr>
            <a:spLocks noGrp="1"/>
          </p:cNvSpPr>
          <p:nvPr>
            <p:ph type="sldNum"/>
          </p:nvPr>
        </p:nvSpPr>
        <p:spPr>
          <a:xfrm>
            <a:off x="6553080" y="6248520"/>
            <a:ext cx="2133360" cy="456840"/>
          </a:xfrm>
          <a:prstGeom prst="rect">
            <a:avLst/>
          </a:prstGeom>
        </p:spPr>
        <p:txBody>
          <a:bodyPr rIns="0"/>
          <a:lstStyle/>
          <a:p>
            <a:pPr>
              <a:lnSpc>
                <a:spcPct val="100000"/>
              </a:lnSpc>
            </a:pPr>
            <a:fld id="{D0774072-3B64-4D52-86BA-AB54B40721FF}" type="slidenum">
              <a:rPr lang="en-US" sz="1200" b="1" strike="noStrike">
                <a:solidFill>
                  <a:srgbClr val="000000"/>
                </a:solidFill>
                <a:latin typeface="Arial Narrow"/>
                <a:ea typeface="Geneva"/>
              </a:rPr>
              <a:pP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611640" y="620688"/>
            <a:ext cx="7695720" cy="990360"/>
          </a:xfrm>
          <a:prstGeom prst="rect">
            <a:avLst/>
          </a:prstGeom>
          <a:noFill/>
          <a:ln>
            <a:noFill/>
          </a:ln>
        </p:spPr>
        <p:txBody>
          <a:bodyPr lIns="0" anchor="ctr"/>
          <a:lstStyle/>
          <a:p>
            <a:pPr>
              <a:lnSpc>
                <a:spcPct val="100000"/>
              </a:lnSpc>
            </a:pPr>
            <a:r>
              <a:rPr lang="sl-SI" dirty="0" smtClean="0">
                <a:latin typeface="Amnesty Trade Gothic" panose="020B0503040303020004" pitchFamily="34" charset="-18"/>
              </a:rPr>
              <a:t>PIŠEM ZA PRAVICE 2018</a:t>
            </a:r>
            <a:endParaRPr dirty="0">
              <a:latin typeface="Amnesty Trade Gothic" panose="020B0503040303020004" pitchFamily="34" charset="-18"/>
            </a:endParaRPr>
          </a:p>
        </p:txBody>
      </p:sp>
      <p:sp>
        <p:nvSpPr>
          <p:cNvPr id="91" name="TextShape 2"/>
          <p:cNvSpPr txBox="1"/>
          <p:nvPr/>
        </p:nvSpPr>
        <p:spPr>
          <a:xfrm>
            <a:off x="611640" y="4672080"/>
            <a:ext cx="6933960" cy="1371240"/>
          </a:xfrm>
          <a:prstGeom prst="rect">
            <a:avLst/>
          </a:prstGeom>
          <a:noFill/>
          <a:ln>
            <a:noFill/>
          </a:ln>
        </p:spPr>
        <p:txBody>
          <a:bodyPr lIns="0"/>
          <a:lstStyle/>
          <a:p>
            <a:r>
              <a:rPr lang="sl-SI" sz="2800" b="1" dirty="0">
                <a:latin typeface="Amnesty Trade Gothic" panose="020B0503040303020004" pitchFamily="34" charset="-18"/>
              </a:rPr>
              <a:t>ATENA DAEMI, IRAN</a:t>
            </a:r>
            <a:endParaRPr lang="sl-SI" sz="2800" dirty="0">
              <a:latin typeface="Amnesty Trade Gothic" panose="020B0503040303020004" pitchFamily="34" charset="-18"/>
            </a:endParaRPr>
          </a:p>
        </p:txBody>
      </p:sp>
      <p:sp>
        <p:nvSpPr>
          <p:cNvPr id="92" name="CustomShape 3"/>
          <p:cNvSpPr/>
          <p:nvPr/>
        </p:nvSpPr>
        <p:spPr>
          <a:xfrm>
            <a:off x="8472600" y="6043680"/>
            <a:ext cx="183960" cy="456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609480"/>
            <a:ext cx="8229240" cy="1142640"/>
          </a:xfrm>
          <a:prstGeom prst="rect">
            <a:avLst/>
          </a:prstGeom>
          <a:noFill/>
          <a:ln>
            <a:noFill/>
          </a:ln>
        </p:spPr>
        <p:txBody>
          <a:bodyPr lIns="0" anchor="ctr"/>
          <a:lstStyle/>
          <a:p>
            <a:pPr algn="ctr"/>
            <a:r>
              <a:rPr lang="sl-SI" b="1" dirty="0">
                <a:latin typeface="Amnesty Trade Gothic" panose="020B0503040303020004" pitchFamily="34" charset="-18"/>
              </a:rPr>
              <a:t>ATENA DAEMI, </a:t>
            </a:r>
            <a:r>
              <a:rPr lang="sl-SI" b="1" dirty="0" smtClean="0">
                <a:latin typeface="Amnesty Trade Gothic" panose="020B0503040303020004" pitchFamily="34" charset="-18"/>
              </a:rPr>
              <a:t>IRAN </a:t>
            </a:r>
            <a:endParaRPr lang="sl-SI" dirty="0">
              <a:latin typeface="Amnesty Trade Gothic" panose="020B0503040303020004" pitchFamily="34" charset="-18"/>
            </a:endParaRPr>
          </a:p>
        </p:txBody>
      </p:sp>
      <p:sp>
        <p:nvSpPr>
          <p:cNvPr id="94" name="TextShape 2"/>
          <p:cNvSpPr txBox="1"/>
          <p:nvPr/>
        </p:nvSpPr>
        <p:spPr>
          <a:xfrm>
            <a:off x="457200" y="1981080"/>
            <a:ext cx="8229240" cy="4114440"/>
          </a:xfrm>
          <a:prstGeom prst="rect">
            <a:avLst/>
          </a:prstGeom>
          <a:noFill/>
          <a:ln>
            <a:noFill/>
          </a:ln>
        </p:spPr>
        <p:txBody>
          <a:bodyPr lIns="0"/>
          <a:lstStyle/>
          <a:p>
            <a:pPr>
              <a:buSzPct val="45000"/>
            </a:pPr>
            <a:r>
              <a:rPr lang="pl-PL" dirty="0">
                <a:latin typeface="Amnesty Trade Gothic" panose="020B0503040303020004" pitchFamily="34" charset="-18"/>
              </a:rPr>
              <a:t>»</a:t>
            </a:r>
            <a:r>
              <a:rPr lang="sl-SI" i="1" dirty="0" smtClean="0">
                <a:latin typeface="Amnesty Trade Gothic" panose="020B0503040303020004" pitchFamily="34" charset="-18"/>
              </a:rPr>
              <a:t>Sodnik </a:t>
            </a:r>
            <a:r>
              <a:rPr lang="sl-SI" i="1" dirty="0">
                <a:latin typeface="Amnesty Trade Gothic" panose="020B0503040303020004" pitchFamily="34" charset="-18"/>
              </a:rPr>
              <a:t>mi je rekel, da moje nasprotovanje obveznemu nošenju rute predstavlja očitno kršenje pravil Korana, da sem užalila versko svetost in da bi morala biti kaznovana s smrtno kaznijo.« </a:t>
            </a:r>
            <a:r>
              <a:rPr lang="sl-SI" dirty="0">
                <a:latin typeface="Amnesty Trade Gothic" panose="020B0503040303020004" pitchFamily="34" charset="-18"/>
              </a:rPr>
              <a:t>Zapis Atene </a:t>
            </a:r>
            <a:r>
              <a:rPr lang="sl-SI" dirty="0" err="1">
                <a:latin typeface="Amnesty Trade Gothic" panose="020B0503040303020004" pitchFamily="34" charset="-18"/>
              </a:rPr>
              <a:t>Daemi</a:t>
            </a:r>
            <a:r>
              <a:rPr lang="sl-SI" dirty="0">
                <a:latin typeface="Amnesty Trade Gothic" panose="020B0503040303020004" pitchFamily="34" charset="-18"/>
              </a:rPr>
              <a:t> na Facebooku, oktobra 2016.</a:t>
            </a:r>
            <a:endParaRPr dirty="0">
              <a:latin typeface="Amnesty Trade Gothic" panose="020B0503040303020004" pitchFamily="34" charset="-18"/>
            </a:endParaRPr>
          </a:p>
        </p:txBody>
      </p:sp>
      <p:pic>
        <p:nvPicPr>
          <p:cNvPr id="2" name="Slika 1"/>
          <p:cNvPicPr>
            <a:picLocks noChangeAspect="1"/>
          </p:cNvPicPr>
          <p:nvPr/>
        </p:nvPicPr>
        <p:blipFill>
          <a:blip r:embed="rId2"/>
          <a:stretch>
            <a:fillRect/>
          </a:stretch>
        </p:blipFill>
        <p:spPr>
          <a:xfrm>
            <a:off x="2555776" y="3284984"/>
            <a:ext cx="4734008" cy="2961040"/>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524" y="371398"/>
            <a:ext cx="1162112" cy="1495202"/>
          </a:xfrm>
          <a:prstGeom prst="rect">
            <a:avLst/>
          </a:prstGeom>
        </p:spPr>
      </p:pic>
    </p:spTree>
    <p:extLst>
      <p:ext uri="{BB962C8B-B14F-4D97-AF65-F5344CB8AC3E}">
        <p14:creationId xmlns:p14="http://schemas.microsoft.com/office/powerpoint/2010/main" val="16031061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323528" y="476672"/>
            <a:ext cx="8229240" cy="1142640"/>
          </a:xfrm>
          <a:prstGeom prst="rect">
            <a:avLst/>
          </a:prstGeom>
          <a:noFill/>
          <a:ln>
            <a:noFill/>
          </a:ln>
        </p:spPr>
        <p:txBody>
          <a:bodyPr lIns="0" anchor="ctr"/>
          <a:lstStyle/>
          <a:p>
            <a:pPr algn="ctr"/>
            <a:r>
              <a:rPr lang="sl-SI" b="1" dirty="0">
                <a:latin typeface="Amnesty Trade Gothic" panose="020B0503040303020004" pitchFamily="34" charset="-18"/>
              </a:rPr>
              <a:t>Za kaj gre</a:t>
            </a:r>
            <a:r>
              <a:rPr lang="sl-SI" b="1" dirty="0" smtClean="0">
                <a:latin typeface="Amnesty Trade Gothic" panose="020B0503040303020004" pitchFamily="34" charset="-18"/>
              </a:rPr>
              <a:t>? </a:t>
            </a:r>
            <a:r>
              <a:rPr lang="sl-SI" dirty="0" smtClean="0">
                <a:latin typeface="Amnesty Trade Gothic" panose="020B0503040303020004" pitchFamily="34" charset="-18"/>
              </a:rPr>
              <a:t> </a:t>
            </a:r>
            <a:endParaRPr lang="sl-SI" dirty="0">
              <a:latin typeface="Amnesty Trade Gothic" panose="020B0503040303020004" pitchFamily="34" charset="-18"/>
            </a:endParaRPr>
          </a:p>
        </p:txBody>
      </p:sp>
      <p:sp>
        <p:nvSpPr>
          <p:cNvPr id="94" name="TextShape 2"/>
          <p:cNvSpPr txBox="1"/>
          <p:nvPr/>
        </p:nvSpPr>
        <p:spPr>
          <a:xfrm>
            <a:off x="457200" y="1981080"/>
            <a:ext cx="8229240" cy="4114440"/>
          </a:xfrm>
          <a:prstGeom prst="rect">
            <a:avLst/>
          </a:prstGeom>
          <a:noFill/>
          <a:ln>
            <a:noFill/>
          </a:ln>
        </p:spPr>
        <p:txBody>
          <a:bodyPr lIns="0"/>
          <a:lstStyle/>
          <a:p>
            <a:pPr marL="285750" indent="-285750">
              <a:buFont typeface="Arial" panose="020B0604020202020204" pitchFamily="34" charset="0"/>
              <a:buChar char="•"/>
            </a:pPr>
            <a:r>
              <a:rPr lang="sl-SI" dirty="0">
                <a:latin typeface="Amnesty Trade Gothic" panose="020B0503040303020004" pitchFamily="34" charset="-18"/>
              </a:rPr>
              <a:t>Marca 2015 so ji sodili – trajalo je le 15 minut! Obsojena je bila na 14 let zapora, med drugim zaradi »zbiranja in zarote za storitev kaznivih dejanj zoper nacionalno varnost«, »širjenje propagande proti sistemu« in »žaljenja ustanovitelja Islamske republike Iran in vrhovnega vodje«. </a:t>
            </a:r>
            <a:endParaRPr lang="sl-SI" dirty="0" smtClean="0">
              <a:latin typeface="Amnesty Trade Gothic" panose="020B0503040303020004" pitchFamily="34" charset="-18"/>
            </a:endParaRPr>
          </a:p>
          <a:p>
            <a:pPr marL="285750" indent="-285750">
              <a:buFont typeface="Arial" panose="020B0604020202020204" pitchFamily="34" charset="0"/>
              <a:buChar char="•"/>
            </a:pPr>
            <a:endParaRPr lang="sl-SI" dirty="0">
              <a:latin typeface="Amnesty Trade Gothic" panose="020B0503040303020004" pitchFamily="34" charset="-18"/>
            </a:endParaRPr>
          </a:p>
          <a:p>
            <a:pPr marL="285750" indent="-285750">
              <a:buFont typeface="Arial" panose="020B0604020202020204" pitchFamily="34" charset="0"/>
              <a:buChar char="•"/>
            </a:pPr>
            <a:r>
              <a:rPr lang="sl-SI" dirty="0" smtClean="0">
                <a:latin typeface="Amnesty Trade Gothic" panose="020B0503040303020004" pitchFamily="34" charset="-18"/>
              </a:rPr>
              <a:t>Po </a:t>
            </a:r>
            <a:r>
              <a:rPr lang="sl-SI" dirty="0">
                <a:latin typeface="Amnesty Trade Gothic" panose="020B0503040303020004" pitchFamily="34" charset="-18"/>
              </a:rPr>
              <a:t>pritožbi so jo februarja 2016 pogojno izpustili. </a:t>
            </a:r>
            <a:endParaRPr lang="sl-SI" dirty="0" smtClean="0">
              <a:latin typeface="Amnesty Trade Gothic" panose="020B0503040303020004" pitchFamily="34" charset="-18"/>
            </a:endParaRPr>
          </a:p>
          <a:p>
            <a:pPr marL="285750" indent="-285750">
              <a:buFont typeface="Arial" panose="020B0604020202020204" pitchFamily="34" charset="0"/>
              <a:buChar char="•"/>
            </a:pPr>
            <a:endParaRPr lang="sl-SI" dirty="0">
              <a:latin typeface="Amnesty Trade Gothic" panose="020B0503040303020004" pitchFamily="34" charset="-18"/>
            </a:endParaRPr>
          </a:p>
          <a:p>
            <a:pPr marL="285750" indent="-285750">
              <a:buFont typeface="Arial" panose="020B0604020202020204" pitchFamily="34" charset="0"/>
              <a:buChar char="•"/>
            </a:pPr>
            <a:r>
              <a:rPr lang="sl-SI" dirty="0" smtClean="0">
                <a:latin typeface="Amnesty Trade Gothic" panose="020B0503040303020004" pitchFamily="34" charset="-18"/>
              </a:rPr>
              <a:t>Septembra </a:t>
            </a:r>
            <a:r>
              <a:rPr lang="sl-SI" dirty="0">
                <a:latin typeface="Amnesty Trade Gothic" panose="020B0503040303020004" pitchFamily="34" charset="-18"/>
              </a:rPr>
              <a:t>2016 je sodišče zaporno kazen potrdilo, a zmanjšalo na sedem let; to je začela prestajati 26. novembra 2016.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524" y="371398"/>
            <a:ext cx="1162112" cy="149520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620688"/>
            <a:ext cx="8229240" cy="1142640"/>
          </a:xfrm>
          <a:prstGeom prst="rect">
            <a:avLst/>
          </a:prstGeom>
          <a:noFill/>
          <a:ln>
            <a:noFill/>
          </a:ln>
        </p:spPr>
        <p:txBody>
          <a:bodyPr lIns="0" anchor="ctr"/>
          <a:lstStyle/>
          <a:p>
            <a:pPr algn="ctr"/>
            <a:r>
              <a:rPr lang="sl-SI" b="1" dirty="0">
                <a:latin typeface="Amnesty Trade Gothic" panose="020B0503040303020004" pitchFamily="34" charset="-18"/>
              </a:rPr>
              <a:t>ATENA DAEMI, </a:t>
            </a:r>
            <a:r>
              <a:rPr lang="sl-SI" b="1" dirty="0" smtClean="0">
                <a:latin typeface="Amnesty Trade Gothic" panose="020B0503040303020004" pitchFamily="34" charset="-18"/>
              </a:rPr>
              <a:t>IRAN </a:t>
            </a:r>
            <a:endParaRPr lang="sl-SI" dirty="0">
              <a:latin typeface="Amnesty Trade Gothic" panose="020B0503040303020004" pitchFamily="34" charset="-18"/>
            </a:endParaRPr>
          </a:p>
        </p:txBody>
      </p:sp>
      <p:sp>
        <p:nvSpPr>
          <p:cNvPr id="96" name="TextShape 2"/>
          <p:cNvSpPr txBox="1"/>
          <p:nvPr/>
        </p:nvSpPr>
        <p:spPr>
          <a:xfrm>
            <a:off x="457200" y="1917000"/>
            <a:ext cx="8578800" cy="4392000"/>
          </a:xfrm>
          <a:prstGeom prst="rect">
            <a:avLst/>
          </a:prstGeom>
          <a:noFill/>
          <a:ln>
            <a:noFill/>
          </a:ln>
        </p:spPr>
        <p:txBody>
          <a:bodyPr lIns="0"/>
          <a:lstStyle/>
          <a:p>
            <a:r>
              <a:rPr lang="sl-SI" b="1"/>
              <a:t>Pomembno:</a:t>
            </a:r>
            <a:r>
              <a:rPr lang="sl-SI"/>
              <a:t> V svojih sporočilih ne uporabljajte verskih simbolov in alkohola. Pazite, da iz vaših sporočil ne izhaja, da ima Amnesty kakršnokoli neposreden stik z Atenino družino v Iranu, saj bi jih to ogrozilo.</a:t>
            </a:r>
          </a:p>
        </p:txBody>
      </p:sp>
      <p:pic>
        <p:nvPicPr>
          <p:cNvPr id="2" name="Slika 1"/>
          <p:cNvPicPr>
            <a:picLocks noChangeAspect="1"/>
          </p:cNvPicPr>
          <p:nvPr/>
        </p:nvPicPr>
        <p:blipFill>
          <a:blip r:embed="rId2"/>
          <a:stretch>
            <a:fillRect/>
          </a:stretch>
        </p:blipFill>
        <p:spPr>
          <a:xfrm>
            <a:off x="2987823" y="3102998"/>
            <a:ext cx="3640143" cy="3148893"/>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524" y="371398"/>
            <a:ext cx="1162112" cy="149520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185</Words>
  <Application>Microsoft Office PowerPoint</Application>
  <PresentationFormat>Diaprojekcija na zaslonu (4:3)</PresentationFormat>
  <Paragraphs>12</Paragraphs>
  <Slides>4</Slides>
  <Notes>0</Notes>
  <HiddenSlides>0</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4</vt:i4>
      </vt:variant>
    </vt:vector>
  </HeadingPairs>
  <TitlesOfParts>
    <vt:vector size="14" baseType="lpstr">
      <vt:lpstr>Amnesty Trade Gothic</vt:lpstr>
      <vt:lpstr>Arial</vt:lpstr>
      <vt:lpstr>Arial Narrow</vt:lpstr>
      <vt:lpstr>DejaVu Sans</vt:lpstr>
      <vt:lpstr>Geneva</vt:lpstr>
      <vt:lpstr>StarSymbol</vt:lpstr>
      <vt:lpstr>Times New Roman</vt:lpstr>
      <vt:lpstr>Wingdings</vt:lpstr>
      <vt:lpstr>Office Theme</vt:lpstr>
      <vt:lpstr>Office Theme</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Metka Naglič</cp:lastModifiedBy>
  <cp:revision>21</cp:revision>
  <dcterms:modified xsi:type="dcterms:W3CDTF">2018-10-15T12:34:14Z</dcterms:modified>
</cp:coreProperties>
</file>